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5" r:id="rId3"/>
    <p:sldId id="269" r:id="rId4"/>
    <p:sldId id="271" r:id="rId5"/>
    <p:sldId id="272" r:id="rId6"/>
    <p:sldId id="278" r:id="rId7"/>
    <p:sldId id="274" r:id="rId8"/>
    <p:sldId id="279" r:id="rId9"/>
    <p:sldId id="268" r:id="rId10"/>
    <p:sldId id="27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70B5"/>
    <a:srgbClr val="3B4555"/>
    <a:srgbClr val="2A5244"/>
    <a:srgbClr val="325D69"/>
    <a:srgbClr val="3F64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17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-792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1;&#1045;&#1056;&#1045;&#1046;&#1051;&#1048;&#1042;&#1067;&#1045;\&#1044;.&#1089;.%20&#8470;%2034_&#1051;&#1080;&#1085;-&#1087;&#1088;&#1086;&#1077;&#1082;&#1090;%20&#8470;%202\8%20&#1052;&#1086;&#1085;&#1080;&#1090;&#1086;&#1088;&#1080;&#1085;&#1075;%20&#1088;&#1077;&#1079;&#1091;&#1083;&#1100;&#1090;&#1072;&#1090;&#1086;&#1074;\&#1052;&#1086;&#1085;&#1080;&#1090;&#1086;&#1088;&#1080;&#1085;&#107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i="1"/>
              <a:t>Мониторинг достигнутых результатов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tx>
            <c:strRef>
              <c:f>'Лист значений'!$B$2</c:f>
              <c:strCache>
                <c:ptCount val="1"/>
                <c:pt idx="0">
                  <c:v>Мониторинг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'Лист значений'!$A$3:$A$16</c:f>
              <c:numCache>
                <c:formatCode>dd/mm/yy;@</c:formatCode>
                <c:ptCount val="14"/>
                <c:pt idx="0">
                  <c:v>44302</c:v>
                </c:pt>
                <c:pt idx="1">
                  <c:v>44305</c:v>
                </c:pt>
                <c:pt idx="2">
                  <c:v>44306</c:v>
                </c:pt>
                <c:pt idx="3">
                  <c:v>44307</c:v>
                </c:pt>
                <c:pt idx="4">
                  <c:v>44308</c:v>
                </c:pt>
                <c:pt idx="5">
                  <c:v>44309</c:v>
                </c:pt>
                <c:pt idx="6">
                  <c:v>44312</c:v>
                </c:pt>
                <c:pt idx="7">
                  <c:v>44313</c:v>
                </c:pt>
                <c:pt idx="8">
                  <c:v>44314</c:v>
                </c:pt>
                <c:pt idx="9">
                  <c:v>44315</c:v>
                </c:pt>
                <c:pt idx="10">
                  <c:v>44316</c:v>
                </c:pt>
                <c:pt idx="11">
                  <c:v>44291</c:v>
                </c:pt>
                <c:pt idx="12">
                  <c:v>44292</c:v>
                </c:pt>
                <c:pt idx="13">
                  <c:v>44293</c:v>
                </c:pt>
              </c:numCache>
            </c:numRef>
          </c:xVal>
          <c:yVal>
            <c:numRef>
              <c:f>'Лист значений'!$B$3:$B$16</c:f>
              <c:numCache>
                <c:formatCode>General</c:formatCode>
                <c:ptCount val="14"/>
                <c:pt idx="0">
                  <c:v>60</c:v>
                </c:pt>
                <c:pt idx="1">
                  <c:v>60</c:v>
                </c:pt>
                <c:pt idx="2">
                  <c:v>56</c:v>
                </c:pt>
                <c:pt idx="3">
                  <c:v>48</c:v>
                </c:pt>
                <c:pt idx="4">
                  <c:v>52</c:v>
                </c:pt>
                <c:pt idx="5">
                  <c:v>47</c:v>
                </c:pt>
                <c:pt idx="6">
                  <c:v>44</c:v>
                </c:pt>
                <c:pt idx="7">
                  <c:v>55</c:v>
                </c:pt>
                <c:pt idx="8">
                  <c:v>53</c:v>
                </c:pt>
                <c:pt idx="9">
                  <c:v>50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B74D-4984-9E30-579B85A925BF}"/>
            </c:ext>
          </c:extLst>
        </c:ser>
        <c:ser>
          <c:idx val="1"/>
          <c:order val="1"/>
          <c:tx>
            <c:strRef>
              <c:f>'Лист значений'!$D$2</c:f>
              <c:strCache>
                <c:ptCount val="1"/>
                <c:pt idx="0">
                  <c:v>Целевое значение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'Лист значений'!$A$3:$A$16</c:f>
              <c:numCache>
                <c:formatCode>dd/mm/yy;@</c:formatCode>
                <c:ptCount val="14"/>
                <c:pt idx="0">
                  <c:v>44302</c:v>
                </c:pt>
                <c:pt idx="1">
                  <c:v>44305</c:v>
                </c:pt>
                <c:pt idx="2">
                  <c:v>44306</c:v>
                </c:pt>
                <c:pt idx="3">
                  <c:v>44307</c:v>
                </c:pt>
                <c:pt idx="4">
                  <c:v>44308</c:v>
                </c:pt>
                <c:pt idx="5">
                  <c:v>44309</c:v>
                </c:pt>
                <c:pt idx="6">
                  <c:v>44312</c:v>
                </c:pt>
                <c:pt idx="7">
                  <c:v>44313</c:v>
                </c:pt>
                <c:pt idx="8">
                  <c:v>44314</c:v>
                </c:pt>
                <c:pt idx="9">
                  <c:v>44315</c:v>
                </c:pt>
                <c:pt idx="10">
                  <c:v>44316</c:v>
                </c:pt>
                <c:pt idx="11">
                  <c:v>44291</c:v>
                </c:pt>
                <c:pt idx="12">
                  <c:v>44292</c:v>
                </c:pt>
                <c:pt idx="13">
                  <c:v>44293</c:v>
                </c:pt>
              </c:numCache>
            </c:numRef>
          </c:xVal>
          <c:yVal>
            <c:numRef>
              <c:f>'Лист значений'!$D$3:$D$16</c:f>
              <c:numCache>
                <c:formatCode>General</c:formatCode>
                <c:ptCount val="14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17</c:v>
                </c:pt>
                <c:pt idx="13">
                  <c:v>17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B74D-4984-9E30-579B85A925BF}"/>
            </c:ext>
          </c:extLst>
        </c:ser>
        <c:axId val="37600640"/>
        <c:axId val="37692544"/>
      </c:scatterChart>
      <c:valAx>
        <c:axId val="376006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Дата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dd/mm/yy;@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92544"/>
        <c:crosses val="autoZero"/>
        <c:crossBetween val="midCat"/>
      </c:valAx>
      <c:valAx>
        <c:axId val="37692544"/>
        <c:scaling>
          <c:orientation val="minMax"/>
        </c:scaling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значение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00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509E-2"/>
          <c:y val="0.17499370800961406"/>
          <c:w val="0.93830175696457274"/>
          <c:h val="0.631117653594047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2620095166337936"/>
                  <c:y val="-7.339658973148498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min</a:t>
                    </a:r>
                    <a:r>
                      <a:rPr lang="en-US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130|mak200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минут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.10656969251574255"/>
                  <c:y val="-5.275343766581536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min 45|mak 60 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минут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DF-4A5C-A6DB-0A8E82E5C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axId val="118939008"/>
        <c:axId val="119179520"/>
      </c:barChart>
      <c:catAx>
        <c:axId val="11893900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9179520"/>
        <c:crosses val="autoZero"/>
        <c:auto val="1"/>
        <c:lblAlgn val="ctr"/>
        <c:lblOffset val="100"/>
      </c:catAx>
      <c:valAx>
        <c:axId val="119179520"/>
        <c:scaling>
          <c:orientation val="minMax"/>
        </c:scaling>
        <c:delete val="1"/>
        <c:axPos val="l"/>
        <c:numFmt formatCode="0" sourceLinked="1"/>
        <c:tickLblPos val="nextTo"/>
        <c:crossAx val="118939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876B2-4413-426C-8ED4-0F2A7782B271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9B574C2-224E-41B7-BCC2-9D5A748A2A20}">
      <dgm:prSet phldrT="[Текст]" custT="1"/>
      <dgm:spPr>
        <a:solidFill>
          <a:srgbClr val="A3FC6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Старший воспитатель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98D8E8-1B67-4941-B4D0-BC28F6A278C5}" type="parTrans" cxnId="{6EF96829-2CC6-4BDE-90BD-FF3733C3CCF4}">
      <dgm:prSet/>
      <dgm:spPr/>
      <dgm:t>
        <a:bodyPr/>
        <a:lstStyle/>
        <a:p>
          <a:endParaRPr lang="ru-RU"/>
        </a:p>
      </dgm:t>
    </dgm:pt>
    <dgm:pt modelId="{67D89760-CA9D-4A4B-BE6B-DAC87BC4534F}" type="sibTrans" cxnId="{6EF96829-2CC6-4BDE-90BD-FF3733C3CCF4}">
      <dgm:prSet/>
      <dgm:spPr/>
      <dgm:t>
        <a:bodyPr/>
        <a:lstStyle/>
        <a:p>
          <a:endParaRPr lang="ru-RU"/>
        </a:p>
      </dgm:t>
    </dgm:pt>
    <dgm:pt modelId="{B17AB89E-085A-4C0F-8308-6370BB50BE76}">
      <dgm:prSet phldrT="[Текст]" custT="1"/>
      <dgm:spPr>
        <a:solidFill>
          <a:srgbClr val="C2FD95">
            <a:alpha val="90000"/>
          </a:srgbClr>
        </a:solidFill>
      </dgm:spPr>
      <dgm:t>
        <a:bodyPr/>
        <a:lstStyle/>
        <a:p>
          <a:pPr algn="just"/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Изучение часто задаваемых вопросов родителями, проблем во взаимоотношений с детьми (анкетирование) 30/40 минут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20F36E-A690-4BA8-9656-D7BE6126464F}" type="parTrans" cxnId="{EEF7419B-0546-4F25-BC9B-937C09405739}">
      <dgm:prSet/>
      <dgm:spPr/>
      <dgm:t>
        <a:bodyPr/>
        <a:lstStyle/>
        <a:p>
          <a:endParaRPr lang="ru-RU"/>
        </a:p>
      </dgm:t>
    </dgm:pt>
    <dgm:pt modelId="{9FD7CEE7-9FF4-4C6D-925E-99D8FB888C20}" type="sibTrans" cxnId="{EEF7419B-0546-4F25-BC9B-937C09405739}">
      <dgm:prSet/>
      <dgm:spPr/>
      <dgm:t>
        <a:bodyPr/>
        <a:lstStyle/>
        <a:p>
          <a:endParaRPr lang="ru-RU"/>
        </a:p>
      </dgm:t>
    </dgm:pt>
    <dgm:pt modelId="{3B009E64-7E82-43E8-8B5A-6F9E755E1C8F}">
      <dgm:prSet phldrT="[Текст]" custT="1"/>
      <dgm:spPr>
        <a:solidFill>
          <a:srgbClr val="A3FC6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Творческая группа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4065CD-C042-40C7-97F3-C928EC3EE22C}" type="parTrans" cxnId="{2C90DFEA-46F2-4604-ACFC-8CF5A647B340}">
      <dgm:prSet/>
      <dgm:spPr/>
      <dgm:t>
        <a:bodyPr/>
        <a:lstStyle/>
        <a:p>
          <a:endParaRPr lang="ru-RU"/>
        </a:p>
      </dgm:t>
    </dgm:pt>
    <dgm:pt modelId="{FEC16C1E-F29A-4011-8634-9A46E35A6B53}" type="sibTrans" cxnId="{2C90DFEA-46F2-4604-ACFC-8CF5A647B340}">
      <dgm:prSet/>
      <dgm:spPr/>
      <dgm:t>
        <a:bodyPr/>
        <a:lstStyle/>
        <a:p>
          <a:endParaRPr lang="ru-RU"/>
        </a:p>
      </dgm:t>
    </dgm:pt>
    <dgm:pt modelId="{5E82AFF7-3F1A-4948-8703-1CC28B6151D8}">
      <dgm:prSet phldrT="[Текст]" custT="1"/>
      <dgm:spPr>
        <a:solidFill>
          <a:srgbClr val="C2FD95">
            <a:alpha val="90000"/>
          </a:srgbClr>
        </a:solidFill>
      </dgm:spPr>
      <dgm:t>
        <a:bodyPr/>
        <a:lstStyle/>
        <a:p>
          <a:pPr algn="just"/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общего плана  консультаций для родителей.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58B38C-BA70-4A43-9DA8-95DE7108749A}" type="parTrans" cxnId="{4CBC88E5-466F-4DD7-9902-AF93529802A1}">
      <dgm:prSet/>
      <dgm:spPr/>
      <dgm:t>
        <a:bodyPr/>
        <a:lstStyle/>
        <a:p>
          <a:endParaRPr lang="ru-RU"/>
        </a:p>
      </dgm:t>
    </dgm:pt>
    <dgm:pt modelId="{E7C0DDBE-99BD-414B-B7DF-6A7B7D5154C2}" type="sibTrans" cxnId="{4CBC88E5-466F-4DD7-9902-AF93529802A1}">
      <dgm:prSet/>
      <dgm:spPr/>
      <dgm:t>
        <a:bodyPr/>
        <a:lstStyle/>
        <a:p>
          <a:endParaRPr lang="ru-RU"/>
        </a:p>
      </dgm:t>
    </dgm:pt>
    <dgm:pt modelId="{BCF7A4DF-FDA8-4757-9F48-02317AF9DF22}">
      <dgm:prSet phldrT="[Текст]" custT="1"/>
      <dgm:spPr>
        <a:solidFill>
          <a:srgbClr val="A3FC6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CFD6DE-3C4E-4E6E-9946-09A5BA609245}" type="parTrans" cxnId="{486BEC72-6F03-4235-8239-B5F353021F15}">
      <dgm:prSet/>
      <dgm:spPr/>
      <dgm:t>
        <a:bodyPr/>
        <a:lstStyle/>
        <a:p>
          <a:endParaRPr lang="ru-RU"/>
        </a:p>
      </dgm:t>
    </dgm:pt>
    <dgm:pt modelId="{1DDF78C6-138A-4FBC-86FB-BEC970A62C5C}" type="sibTrans" cxnId="{486BEC72-6F03-4235-8239-B5F353021F15}">
      <dgm:prSet/>
      <dgm:spPr/>
      <dgm:t>
        <a:bodyPr/>
        <a:lstStyle/>
        <a:p>
          <a:endParaRPr lang="ru-RU"/>
        </a:p>
      </dgm:t>
    </dgm:pt>
    <dgm:pt modelId="{C48F4A51-E7B5-492A-8463-D14B6EF8FE7A}">
      <dgm:prSet phldrT="[Текст]" custT="1"/>
      <dgm:spPr>
        <a:solidFill>
          <a:srgbClr val="C2FD95">
            <a:alpha val="90000"/>
          </a:srgbClr>
        </a:solidFill>
      </dgm:spPr>
      <dgm:t>
        <a:bodyPr/>
        <a:lstStyle/>
        <a:p>
          <a:pPr algn="just"/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Знакомство родителей с расписанием, с тематикой консультаций</a:t>
          </a:r>
          <a:endParaRPr lang="ru-RU" sz="1300" dirty="0">
            <a:solidFill>
              <a:schemeClr val="tx1"/>
            </a:solidFill>
          </a:endParaRPr>
        </a:p>
      </dgm:t>
    </dgm:pt>
    <dgm:pt modelId="{EEE3ECB2-F929-4EC6-AF85-1ABFE5551883}" type="parTrans" cxnId="{6AF3E133-CC62-4446-AF82-48579C2D2666}">
      <dgm:prSet/>
      <dgm:spPr/>
      <dgm:t>
        <a:bodyPr/>
        <a:lstStyle/>
        <a:p>
          <a:endParaRPr lang="ru-RU"/>
        </a:p>
      </dgm:t>
    </dgm:pt>
    <dgm:pt modelId="{A09F4176-9B9D-4832-AE3E-D1640AE8F8AA}" type="sibTrans" cxnId="{6AF3E133-CC62-4446-AF82-48579C2D2666}">
      <dgm:prSet/>
      <dgm:spPr/>
      <dgm:t>
        <a:bodyPr/>
        <a:lstStyle/>
        <a:p>
          <a:endParaRPr lang="ru-RU"/>
        </a:p>
      </dgm:t>
    </dgm:pt>
    <dgm:pt modelId="{586CAE96-9E1A-4554-8638-9444D08416C1}">
      <dgm:prSet phldrT="[Текст]" custT="1"/>
      <dgm:spPr>
        <a:solidFill>
          <a:srgbClr val="C2FD95">
            <a:alpha val="90000"/>
          </a:srgbClr>
        </a:solidFill>
      </dgm:spPr>
      <dgm:t>
        <a:bodyPr/>
        <a:lstStyle/>
        <a:p>
          <a:pPr algn="ctr"/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10/20 минут</a:t>
          </a:r>
          <a:endParaRPr lang="ru-RU" sz="1300" dirty="0">
            <a:solidFill>
              <a:schemeClr val="tx1"/>
            </a:solidFill>
          </a:endParaRPr>
        </a:p>
      </dgm:t>
    </dgm:pt>
    <dgm:pt modelId="{CED82043-26A5-4248-A2D4-42BA62EA697C}" type="sibTrans" cxnId="{D5AFCCF5-B23D-4830-ADD7-A7F16733C88C}">
      <dgm:prSet/>
      <dgm:spPr/>
      <dgm:t>
        <a:bodyPr/>
        <a:lstStyle/>
        <a:p>
          <a:endParaRPr lang="ru-RU"/>
        </a:p>
      </dgm:t>
    </dgm:pt>
    <dgm:pt modelId="{323106CB-4C20-4A43-837A-35EB30056E87}" type="parTrans" cxnId="{D5AFCCF5-B23D-4830-ADD7-A7F16733C88C}">
      <dgm:prSet/>
      <dgm:spPr/>
      <dgm:t>
        <a:bodyPr/>
        <a:lstStyle/>
        <a:p>
          <a:endParaRPr lang="ru-RU"/>
        </a:p>
      </dgm:t>
    </dgm:pt>
    <dgm:pt modelId="{9D397C6E-D64A-45D8-94BA-54D8140AD7C8}">
      <dgm:prSet phldrT="[Текст]" custT="1"/>
      <dgm:spPr>
        <a:solidFill>
          <a:srgbClr val="C2FD95">
            <a:alpha val="90000"/>
          </a:srgbClr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60/90 минут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6AF97B-2AA2-419C-9825-865489EF466A}" type="sibTrans" cxnId="{13BA155B-8487-4B01-A1CA-1A06348C2836}">
      <dgm:prSet/>
      <dgm:spPr/>
      <dgm:t>
        <a:bodyPr/>
        <a:lstStyle/>
        <a:p>
          <a:endParaRPr lang="ru-RU"/>
        </a:p>
      </dgm:t>
    </dgm:pt>
    <dgm:pt modelId="{913DB43E-1EAE-4E51-BC16-5AE28986C562}" type="parTrans" cxnId="{13BA155B-8487-4B01-A1CA-1A06348C2836}">
      <dgm:prSet/>
      <dgm:spPr/>
      <dgm:t>
        <a:bodyPr/>
        <a:lstStyle/>
        <a:p>
          <a:endParaRPr lang="ru-RU"/>
        </a:p>
      </dgm:t>
    </dgm:pt>
    <dgm:pt modelId="{3215FA3D-F262-4DB0-9E50-C683E2132CE7}" type="pres">
      <dgm:prSet presAssocID="{CF9876B2-4413-426C-8ED4-0F2A7782B2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24254-CE1F-40A8-92EB-F9321B2F23F6}" type="pres">
      <dgm:prSet presAssocID="{89B574C2-224E-41B7-BCC2-9D5A748A2A20}" presName="composite" presStyleCnt="0"/>
      <dgm:spPr/>
    </dgm:pt>
    <dgm:pt modelId="{C81B09AA-6A83-46FC-87D3-A8F077B4D635}" type="pres">
      <dgm:prSet presAssocID="{89B574C2-224E-41B7-BCC2-9D5A748A2A20}" presName="parTx" presStyleLbl="alignNode1" presStyleIdx="0" presStyleCnt="3" custLinFactNeighborX="-103" custLinFactNeighborY="-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D397C-304F-4791-97FE-D9CB0DFB4D22}" type="pres">
      <dgm:prSet presAssocID="{89B574C2-224E-41B7-BCC2-9D5A748A2A20}" presName="desTx" presStyleLbl="alignAccFollowNode1" presStyleIdx="0" presStyleCnt="3" custLinFactNeighborX="-103" custLinFactNeighborY="17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2FEAF-2539-45BB-8964-85B3B7A4D085}" type="pres">
      <dgm:prSet presAssocID="{67D89760-CA9D-4A4B-BE6B-DAC87BC4534F}" presName="space" presStyleCnt="0"/>
      <dgm:spPr/>
    </dgm:pt>
    <dgm:pt modelId="{7562479B-6FD5-46B5-9FFD-E4D60E2CB123}" type="pres">
      <dgm:prSet presAssocID="{3B009E64-7E82-43E8-8B5A-6F9E755E1C8F}" presName="composite" presStyleCnt="0"/>
      <dgm:spPr/>
    </dgm:pt>
    <dgm:pt modelId="{581A668D-3C5B-488A-88D9-0053E5EBB585}" type="pres">
      <dgm:prSet presAssocID="{3B009E64-7E82-43E8-8B5A-6F9E755E1C8F}" presName="parTx" presStyleLbl="alignNode1" presStyleIdx="1" presStyleCnt="3" custLinFactNeighborX="394" custLinFactNeighborY="-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7A393-8F7F-4642-9EEE-E7914EB41F26}" type="pres">
      <dgm:prSet presAssocID="{3B009E64-7E82-43E8-8B5A-6F9E755E1C8F}" presName="desTx" presStyleLbl="alignAccFollowNode1" presStyleIdx="1" presStyleCnt="3" custLinFactNeighborX="593" custLinFactNeighborY="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585F8-76A1-4D3D-97C7-472D2DC4AEEE}" type="pres">
      <dgm:prSet presAssocID="{FEC16C1E-F29A-4011-8634-9A46E35A6B53}" presName="space" presStyleCnt="0"/>
      <dgm:spPr/>
    </dgm:pt>
    <dgm:pt modelId="{69ED81CD-E0EA-400F-85DB-917E23BBECE9}" type="pres">
      <dgm:prSet presAssocID="{BCF7A4DF-FDA8-4757-9F48-02317AF9DF22}" presName="composite" presStyleCnt="0"/>
      <dgm:spPr/>
    </dgm:pt>
    <dgm:pt modelId="{B554C733-A4EA-4870-AE44-367FCEAB9070}" type="pres">
      <dgm:prSet presAssocID="{BCF7A4DF-FDA8-4757-9F48-02317AF9DF22}" presName="parTx" presStyleLbl="alignNode1" presStyleIdx="2" presStyleCnt="3" custLinFactNeighborX="-1068" custLinFactNeighborY="13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432BD-59C5-4729-9A99-D4ABD37B7985}" type="pres">
      <dgm:prSet presAssocID="{BCF7A4DF-FDA8-4757-9F48-02317AF9DF2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A648F-D9B2-408A-A536-BBD513CEF76B}" type="presOf" srcId="{9D397C6E-D64A-45D8-94BA-54D8140AD7C8}" destId="{A7B7A393-8F7F-4642-9EEE-E7914EB41F26}" srcOrd="0" destOrd="1" presId="urn:microsoft.com/office/officeart/2005/8/layout/hList1"/>
    <dgm:cxn modelId="{44731D54-2693-4B20-A849-9CC8A2194EE3}" type="presOf" srcId="{586CAE96-9E1A-4554-8638-9444D08416C1}" destId="{6A5432BD-59C5-4729-9A99-D4ABD37B7985}" srcOrd="0" destOrd="1" presId="urn:microsoft.com/office/officeart/2005/8/layout/hList1"/>
    <dgm:cxn modelId="{6AF3E133-CC62-4446-AF82-48579C2D2666}" srcId="{BCF7A4DF-FDA8-4757-9F48-02317AF9DF22}" destId="{C48F4A51-E7B5-492A-8463-D14B6EF8FE7A}" srcOrd="0" destOrd="0" parTransId="{EEE3ECB2-F929-4EC6-AF85-1ABFE5551883}" sibTransId="{A09F4176-9B9D-4832-AE3E-D1640AE8F8AA}"/>
    <dgm:cxn modelId="{368044B2-8097-4936-BF08-F2B6467B4396}" type="presOf" srcId="{3B009E64-7E82-43E8-8B5A-6F9E755E1C8F}" destId="{581A668D-3C5B-488A-88D9-0053E5EBB585}" srcOrd="0" destOrd="0" presId="urn:microsoft.com/office/officeart/2005/8/layout/hList1"/>
    <dgm:cxn modelId="{D9FA9D18-ED98-4A93-9AD5-6F5B9BBB8E9C}" type="presOf" srcId="{BCF7A4DF-FDA8-4757-9F48-02317AF9DF22}" destId="{B554C733-A4EA-4870-AE44-367FCEAB9070}" srcOrd="0" destOrd="0" presId="urn:microsoft.com/office/officeart/2005/8/layout/hList1"/>
    <dgm:cxn modelId="{BA3C3B54-ECFE-4360-B452-8EB0788299AA}" type="presOf" srcId="{B17AB89E-085A-4C0F-8308-6370BB50BE76}" destId="{3DDD397C-304F-4791-97FE-D9CB0DFB4D22}" srcOrd="0" destOrd="0" presId="urn:microsoft.com/office/officeart/2005/8/layout/hList1"/>
    <dgm:cxn modelId="{486BEC72-6F03-4235-8239-B5F353021F15}" srcId="{CF9876B2-4413-426C-8ED4-0F2A7782B271}" destId="{BCF7A4DF-FDA8-4757-9F48-02317AF9DF22}" srcOrd="2" destOrd="0" parTransId="{9ECFD6DE-3C4E-4E6E-9946-09A5BA609245}" sibTransId="{1DDF78C6-138A-4FBC-86FB-BEC970A62C5C}"/>
    <dgm:cxn modelId="{13BA155B-8487-4B01-A1CA-1A06348C2836}" srcId="{3B009E64-7E82-43E8-8B5A-6F9E755E1C8F}" destId="{9D397C6E-D64A-45D8-94BA-54D8140AD7C8}" srcOrd="1" destOrd="0" parTransId="{913DB43E-1EAE-4E51-BC16-5AE28986C562}" sibTransId="{366AF97B-2AA2-419C-9825-865489EF466A}"/>
    <dgm:cxn modelId="{2C90DFEA-46F2-4604-ACFC-8CF5A647B340}" srcId="{CF9876B2-4413-426C-8ED4-0F2A7782B271}" destId="{3B009E64-7E82-43E8-8B5A-6F9E755E1C8F}" srcOrd="1" destOrd="0" parTransId="{4C4065CD-C042-40C7-97F3-C928EC3EE22C}" sibTransId="{FEC16C1E-F29A-4011-8634-9A46E35A6B53}"/>
    <dgm:cxn modelId="{6EF96829-2CC6-4BDE-90BD-FF3733C3CCF4}" srcId="{CF9876B2-4413-426C-8ED4-0F2A7782B271}" destId="{89B574C2-224E-41B7-BCC2-9D5A748A2A20}" srcOrd="0" destOrd="0" parTransId="{4498D8E8-1B67-4941-B4D0-BC28F6A278C5}" sibTransId="{67D89760-CA9D-4A4B-BE6B-DAC87BC4534F}"/>
    <dgm:cxn modelId="{FD5DBAC1-EA91-46D4-88DD-8950F1AF9FBD}" type="presOf" srcId="{C48F4A51-E7B5-492A-8463-D14B6EF8FE7A}" destId="{6A5432BD-59C5-4729-9A99-D4ABD37B7985}" srcOrd="0" destOrd="0" presId="urn:microsoft.com/office/officeart/2005/8/layout/hList1"/>
    <dgm:cxn modelId="{5EEA02C4-E40D-4AAD-AB6C-0EF86857D393}" type="presOf" srcId="{5E82AFF7-3F1A-4948-8703-1CC28B6151D8}" destId="{A7B7A393-8F7F-4642-9EEE-E7914EB41F26}" srcOrd="0" destOrd="0" presId="urn:microsoft.com/office/officeart/2005/8/layout/hList1"/>
    <dgm:cxn modelId="{D5AFCCF5-B23D-4830-ADD7-A7F16733C88C}" srcId="{BCF7A4DF-FDA8-4757-9F48-02317AF9DF22}" destId="{586CAE96-9E1A-4554-8638-9444D08416C1}" srcOrd="1" destOrd="0" parTransId="{323106CB-4C20-4A43-837A-35EB30056E87}" sibTransId="{CED82043-26A5-4248-A2D4-42BA62EA697C}"/>
    <dgm:cxn modelId="{12E5FADB-54FC-4BF7-885B-5F80758B572F}" type="presOf" srcId="{89B574C2-224E-41B7-BCC2-9D5A748A2A20}" destId="{C81B09AA-6A83-46FC-87D3-A8F077B4D635}" srcOrd="0" destOrd="0" presId="urn:microsoft.com/office/officeart/2005/8/layout/hList1"/>
    <dgm:cxn modelId="{A9EA2866-24A0-4619-B3E4-02CB1723B4D3}" type="presOf" srcId="{CF9876B2-4413-426C-8ED4-0F2A7782B271}" destId="{3215FA3D-F262-4DB0-9E50-C683E2132CE7}" srcOrd="0" destOrd="0" presId="urn:microsoft.com/office/officeart/2005/8/layout/hList1"/>
    <dgm:cxn modelId="{EEF7419B-0546-4F25-BC9B-937C09405739}" srcId="{89B574C2-224E-41B7-BCC2-9D5A748A2A20}" destId="{B17AB89E-085A-4C0F-8308-6370BB50BE76}" srcOrd="0" destOrd="0" parTransId="{6020F36E-A690-4BA8-9656-D7BE6126464F}" sibTransId="{9FD7CEE7-9FF4-4C6D-925E-99D8FB888C20}"/>
    <dgm:cxn modelId="{4CBC88E5-466F-4DD7-9902-AF93529802A1}" srcId="{3B009E64-7E82-43E8-8B5A-6F9E755E1C8F}" destId="{5E82AFF7-3F1A-4948-8703-1CC28B6151D8}" srcOrd="0" destOrd="0" parTransId="{BE58B38C-BA70-4A43-9DA8-95DE7108749A}" sibTransId="{E7C0DDBE-99BD-414B-B7DF-6A7B7D5154C2}"/>
    <dgm:cxn modelId="{758513B0-6D53-4BB7-8BFF-2F7183EF86A0}" type="presParOf" srcId="{3215FA3D-F262-4DB0-9E50-C683E2132CE7}" destId="{1AC24254-CE1F-40A8-92EB-F9321B2F23F6}" srcOrd="0" destOrd="0" presId="urn:microsoft.com/office/officeart/2005/8/layout/hList1"/>
    <dgm:cxn modelId="{E6D34911-921F-4474-8F4E-0DE3C8EE2307}" type="presParOf" srcId="{1AC24254-CE1F-40A8-92EB-F9321B2F23F6}" destId="{C81B09AA-6A83-46FC-87D3-A8F077B4D635}" srcOrd="0" destOrd="0" presId="urn:microsoft.com/office/officeart/2005/8/layout/hList1"/>
    <dgm:cxn modelId="{F72932C7-D511-4CC4-8805-A44134EE73FB}" type="presParOf" srcId="{1AC24254-CE1F-40A8-92EB-F9321B2F23F6}" destId="{3DDD397C-304F-4791-97FE-D9CB0DFB4D22}" srcOrd="1" destOrd="0" presId="urn:microsoft.com/office/officeart/2005/8/layout/hList1"/>
    <dgm:cxn modelId="{F0C4F9A5-D92E-473A-9239-17208555CC46}" type="presParOf" srcId="{3215FA3D-F262-4DB0-9E50-C683E2132CE7}" destId="{7DF2FEAF-2539-45BB-8964-85B3B7A4D085}" srcOrd="1" destOrd="0" presId="urn:microsoft.com/office/officeart/2005/8/layout/hList1"/>
    <dgm:cxn modelId="{89DA688B-850F-463B-82E0-B383BEBAC9B6}" type="presParOf" srcId="{3215FA3D-F262-4DB0-9E50-C683E2132CE7}" destId="{7562479B-6FD5-46B5-9FFD-E4D60E2CB123}" srcOrd="2" destOrd="0" presId="urn:microsoft.com/office/officeart/2005/8/layout/hList1"/>
    <dgm:cxn modelId="{06FFBFF6-695A-46F6-90F2-A7A5AC994159}" type="presParOf" srcId="{7562479B-6FD5-46B5-9FFD-E4D60E2CB123}" destId="{581A668D-3C5B-488A-88D9-0053E5EBB585}" srcOrd="0" destOrd="0" presId="urn:microsoft.com/office/officeart/2005/8/layout/hList1"/>
    <dgm:cxn modelId="{932CD97A-7DD0-4F07-87D1-27DA3C0D5AE1}" type="presParOf" srcId="{7562479B-6FD5-46B5-9FFD-E4D60E2CB123}" destId="{A7B7A393-8F7F-4642-9EEE-E7914EB41F26}" srcOrd="1" destOrd="0" presId="urn:microsoft.com/office/officeart/2005/8/layout/hList1"/>
    <dgm:cxn modelId="{505D0C04-C1DE-495C-B99F-4F6EA7D98B9F}" type="presParOf" srcId="{3215FA3D-F262-4DB0-9E50-C683E2132CE7}" destId="{8AB585F8-76A1-4D3D-97C7-472D2DC4AEEE}" srcOrd="3" destOrd="0" presId="urn:microsoft.com/office/officeart/2005/8/layout/hList1"/>
    <dgm:cxn modelId="{43BB6746-2A28-4845-A805-8B2994B63BAD}" type="presParOf" srcId="{3215FA3D-F262-4DB0-9E50-C683E2132CE7}" destId="{69ED81CD-E0EA-400F-85DB-917E23BBECE9}" srcOrd="4" destOrd="0" presId="urn:microsoft.com/office/officeart/2005/8/layout/hList1"/>
    <dgm:cxn modelId="{13669C03-C311-42D2-800E-D0E9F2188C3E}" type="presParOf" srcId="{69ED81CD-E0EA-400F-85DB-917E23BBECE9}" destId="{B554C733-A4EA-4870-AE44-367FCEAB9070}" srcOrd="0" destOrd="0" presId="urn:microsoft.com/office/officeart/2005/8/layout/hList1"/>
    <dgm:cxn modelId="{0487880A-2420-4F68-8226-C32B562060A0}" type="presParOf" srcId="{69ED81CD-E0EA-400F-85DB-917E23BBECE9}" destId="{6A5432BD-59C5-4729-9A99-D4ABD37B7985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876B2-4413-426C-8ED4-0F2A7782B271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9B574C2-224E-41B7-BCC2-9D5A748A2A20}">
      <dgm:prSet phldrT="[Текст]" custT="1"/>
      <dgm:spPr>
        <a:solidFill>
          <a:srgbClr val="A3FC6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Старший воспитатель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98D8E8-1B67-4941-B4D0-BC28F6A278C5}" type="parTrans" cxnId="{6EF96829-2CC6-4BDE-90BD-FF3733C3CCF4}">
      <dgm:prSet/>
      <dgm:spPr/>
      <dgm:t>
        <a:bodyPr/>
        <a:lstStyle/>
        <a:p>
          <a:endParaRPr lang="ru-RU"/>
        </a:p>
      </dgm:t>
    </dgm:pt>
    <dgm:pt modelId="{67D89760-CA9D-4A4B-BE6B-DAC87BC4534F}" type="sibTrans" cxnId="{6EF96829-2CC6-4BDE-90BD-FF3733C3CCF4}">
      <dgm:prSet/>
      <dgm:spPr/>
      <dgm:t>
        <a:bodyPr/>
        <a:lstStyle/>
        <a:p>
          <a:endParaRPr lang="ru-RU"/>
        </a:p>
      </dgm:t>
    </dgm:pt>
    <dgm:pt modelId="{B17AB89E-085A-4C0F-8308-6370BB50BE76}">
      <dgm:prSet phldrT="[Текст]" custT="1"/>
      <dgm:spPr>
        <a:solidFill>
          <a:srgbClr val="C2FD95">
            <a:alpha val="90000"/>
          </a:srgbClr>
        </a:solidFill>
      </dgm:spPr>
      <dgm:t>
        <a:bodyPr/>
        <a:lstStyle/>
        <a:p>
          <a:pPr algn="just"/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Составляет расписание консультаций на месяц. 15/20 минут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20F36E-A690-4BA8-9656-D7BE6126464F}" type="parTrans" cxnId="{EEF7419B-0546-4F25-BC9B-937C09405739}">
      <dgm:prSet/>
      <dgm:spPr/>
      <dgm:t>
        <a:bodyPr/>
        <a:lstStyle/>
        <a:p>
          <a:endParaRPr lang="ru-RU"/>
        </a:p>
      </dgm:t>
    </dgm:pt>
    <dgm:pt modelId="{9FD7CEE7-9FF4-4C6D-925E-99D8FB888C20}" type="sibTrans" cxnId="{EEF7419B-0546-4F25-BC9B-937C09405739}">
      <dgm:prSet/>
      <dgm:spPr/>
      <dgm:t>
        <a:bodyPr/>
        <a:lstStyle/>
        <a:p>
          <a:endParaRPr lang="ru-RU"/>
        </a:p>
      </dgm:t>
    </dgm:pt>
    <dgm:pt modelId="{3B009E64-7E82-43E8-8B5A-6F9E755E1C8F}">
      <dgm:prSet phldrT="[Текст]" custT="1"/>
      <dgm:spPr>
        <a:solidFill>
          <a:srgbClr val="A3FC6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Творческая группа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4065CD-C042-40C7-97F3-C928EC3EE22C}" type="parTrans" cxnId="{2C90DFEA-46F2-4604-ACFC-8CF5A647B340}">
      <dgm:prSet/>
      <dgm:spPr/>
      <dgm:t>
        <a:bodyPr/>
        <a:lstStyle/>
        <a:p>
          <a:endParaRPr lang="ru-RU"/>
        </a:p>
      </dgm:t>
    </dgm:pt>
    <dgm:pt modelId="{FEC16C1E-F29A-4011-8634-9A46E35A6B53}" type="sibTrans" cxnId="{2C90DFEA-46F2-4604-ACFC-8CF5A647B340}">
      <dgm:prSet/>
      <dgm:spPr/>
      <dgm:t>
        <a:bodyPr/>
        <a:lstStyle/>
        <a:p>
          <a:endParaRPr lang="ru-RU"/>
        </a:p>
      </dgm:t>
    </dgm:pt>
    <dgm:pt modelId="{5E82AFF7-3F1A-4948-8703-1CC28B6151D8}">
      <dgm:prSet phldrT="[Текст]" custT="1"/>
      <dgm:spPr>
        <a:solidFill>
          <a:srgbClr val="C2FD95">
            <a:alpha val="90000"/>
          </a:srgbClr>
        </a:solidFill>
      </dgm:spPr>
      <dgm:t>
        <a:bodyPr/>
        <a:lstStyle/>
        <a:p>
          <a:pPr algn="just"/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Размещение плана консультаций на сайте ДОУ. 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58B38C-BA70-4A43-9DA8-95DE7108749A}" type="parTrans" cxnId="{4CBC88E5-466F-4DD7-9902-AF93529802A1}">
      <dgm:prSet/>
      <dgm:spPr/>
      <dgm:t>
        <a:bodyPr/>
        <a:lstStyle/>
        <a:p>
          <a:endParaRPr lang="ru-RU"/>
        </a:p>
      </dgm:t>
    </dgm:pt>
    <dgm:pt modelId="{E7C0DDBE-99BD-414B-B7DF-6A7B7D5154C2}" type="sibTrans" cxnId="{4CBC88E5-466F-4DD7-9902-AF93529802A1}">
      <dgm:prSet/>
      <dgm:spPr/>
      <dgm:t>
        <a:bodyPr/>
        <a:lstStyle/>
        <a:p>
          <a:endParaRPr lang="ru-RU"/>
        </a:p>
      </dgm:t>
    </dgm:pt>
    <dgm:pt modelId="{BCF7A4DF-FDA8-4757-9F48-02317AF9DF22}">
      <dgm:prSet phldrT="[Текст]" custT="1"/>
      <dgm:spPr>
        <a:solidFill>
          <a:srgbClr val="A3FC6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CFD6DE-3C4E-4E6E-9946-09A5BA609245}" type="parTrans" cxnId="{486BEC72-6F03-4235-8239-B5F353021F15}">
      <dgm:prSet/>
      <dgm:spPr/>
      <dgm:t>
        <a:bodyPr/>
        <a:lstStyle/>
        <a:p>
          <a:endParaRPr lang="ru-RU"/>
        </a:p>
      </dgm:t>
    </dgm:pt>
    <dgm:pt modelId="{1DDF78C6-138A-4FBC-86FB-BEC970A62C5C}" type="sibTrans" cxnId="{486BEC72-6F03-4235-8239-B5F353021F15}">
      <dgm:prSet/>
      <dgm:spPr/>
      <dgm:t>
        <a:bodyPr/>
        <a:lstStyle/>
        <a:p>
          <a:endParaRPr lang="ru-RU"/>
        </a:p>
      </dgm:t>
    </dgm:pt>
    <dgm:pt modelId="{C48F4A51-E7B5-492A-8463-D14B6EF8FE7A}">
      <dgm:prSet phldrT="[Текст]" custT="1"/>
      <dgm:spPr>
        <a:solidFill>
          <a:srgbClr val="C2FD95">
            <a:alpha val="90000"/>
          </a:srgbClr>
        </a:solidFill>
      </dgm:spPr>
      <dgm:t>
        <a:bodyPr/>
        <a:lstStyle/>
        <a:p>
          <a:pPr algn="just"/>
          <a:endParaRPr lang="ru-RU" sz="1300" dirty="0">
            <a:solidFill>
              <a:schemeClr val="tx1"/>
            </a:solidFill>
          </a:endParaRPr>
        </a:p>
      </dgm:t>
    </dgm:pt>
    <dgm:pt modelId="{EEE3ECB2-F929-4EC6-AF85-1ABFE5551883}" type="parTrans" cxnId="{6AF3E133-CC62-4446-AF82-48579C2D2666}">
      <dgm:prSet/>
      <dgm:spPr/>
      <dgm:t>
        <a:bodyPr/>
        <a:lstStyle/>
        <a:p>
          <a:endParaRPr lang="ru-RU"/>
        </a:p>
      </dgm:t>
    </dgm:pt>
    <dgm:pt modelId="{A09F4176-9B9D-4832-AE3E-D1640AE8F8AA}" type="sibTrans" cxnId="{6AF3E133-CC62-4446-AF82-48579C2D2666}">
      <dgm:prSet/>
      <dgm:spPr/>
      <dgm:t>
        <a:bodyPr/>
        <a:lstStyle/>
        <a:p>
          <a:endParaRPr lang="ru-RU"/>
        </a:p>
      </dgm:t>
    </dgm:pt>
    <dgm:pt modelId="{586CAE96-9E1A-4554-8638-9444D08416C1}">
      <dgm:prSet phldrT="[Текст]" custT="1"/>
      <dgm:spPr>
        <a:solidFill>
          <a:srgbClr val="C2FD95">
            <a:alpha val="90000"/>
          </a:srgbClr>
        </a:solidFill>
      </dgm:spPr>
      <dgm:t>
        <a:bodyPr/>
        <a:lstStyle/>
        <a:p>
          <a:pPr algn="ctr"/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Непосредственное проведение </a:t>
          </a:r>
          <a:r>
            <a:rPr lang="ru-RU" sz="15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онлайн</a:t>
          </a:r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консультаций</a:t>
          </a:r>
          <a:endParaRPr lang="ru-RU" sz="1300" dirty="0">
            <a:solidFill>
              <a:schemeClr val="tx1"/>
            </a:solidFill>
          </a:endParaRPr>
        </a:p>
      </dgm:t>
    </dgm:pt>
    <dgm:pt modelId="{CED82043-26A5-4248-A2D4-42BA62EA697C}" type="sibTrans" cxnId="{D5AFCCF5-B23D-4830-ADD7-A7F16733C88C}">
      <dgm:prSet/>
      <dgm:spPr/>
      <dgm:t>
        <a:bodyPr/>
        <a:lstStyle/>
        <a:p>
          <a:endParaRPr lang="ru-RU"/>
        </a:p>
      </dgm:t>
    </dgm:pt>
    <dgm:pt modelId="{323106CB-4C20-4A43-837A-35EB30056E87}" type="parTrans" cxnId="{D5AFCCF5-B23D-4830-ADD7-A7F16733C88C}">
      <dgm:prSet/>
      <dgm:spPr/>
      <dgm:t>
        <a:bodyPr/>
        <a:lstStyle/>
        <a:p>
          <a:endParaRPr lang="ru-RU"/>
        </a:p>
      </dgm:t>
    </dgm:pt>
    <dgm:pt modelId="{9D397C6E-D64A-45D8-94BA-54D8140AD7C8}">
      <dgm:prSet phldrT="[Текст]" custT="1"/>
      <dgm:spPr>
        <a:solidFill>
          <a:srgbClr val="C2FD95">
            <a:alpha val="90000"/>
          </a:srgbClr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5/10 минут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6AF97B-2AA2-419C-9825-865489EF466A}" type="sibTrans" cxnId="{13BA155B-8487-4B01-A1CA-1A06348C2836}">
      <dgm:prSet/>
      <dgm:spPr/>
      <dgm:t>
        <a:bodyPr/>
        <a:lstStyle/>
        <a:p>
          <a:endParaRPr lang="ru-RU"/>
        </a:p>
      </dgm:t>
    </dgm:pt>
    <dgm:pt modelId="{913DB43E-1EAE-4E51-BC16-5AE28986C562}" type="parTrans" cxnId="{13BA155B-8487-4B01-A1CA-1A06348C2836}">
      <dgm:prSet/>
      <dgm:spPr/>
      <dgm:t>
        <a:bodyPr/>
        <a:lstStyle/>
        <a:p>
          <a:endParaRPr lang="ru-RU"/>
        </a:p>
      </dgm:t>
    </dgm:pt>
    <dgm:pt modelId="{FB70A9E8-14A3-45FE-8521-FA0270AAF7BD}">
      <dgm:prSet phldrT="[Текст]" custT="1"/>
      <dgm:spPr>
        <a:solidFill>
          <a:srgbClr val="C2FD95">
            <a:alpha val="90000"/>
          </a:srgbClr>
        </a:solidFill>
      </dgm:spPr>
      <dgm:t>
        <a:bodyPr/>
        <a:lstStyle/>
        <a:p>
          <a:pPr algn="ctr"/>
          <a:r>
            <a: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25/30 минут</a:t>
          </a:r>
          <a:endParaRPr lang="ru-RU" sz="1300" dirty="0">
            <a:solidFill>
              <a:schemeClr val="tx1"/>
            </a:solidFill>
          </a:endParaRPr>
        </a:p>
      </dgm:t>
    </dgm:pt>
    <dgm:pt modelId="{6CBAA995-67DE-43A7-8999-E8D2B788067F}" type="parTrans" cxnId="{13F147E5-23F2-4C75-A06F-76368F0A3E9A}">
      <dgm:prSet/>
      <dgm:spPr/>
      <dgm:t>
        <a:bodyPr/>
        <a:lstStyle/>
        <a:p>
          <a:endParaRPr lang="ru-RU"/>
        </a:p>
      </dgm:t>
    </dgm:pt>
    <dgm:pt modelId="{3751BF29-BF75-482E-84C0-084937C4BC3B}" type="sibTrans" cxnId="{13F147E5-23F2-4C75-A06F-76368F0A3E9A}">
      <dgm:prSet/>
      <dgm:spPr/>
      <dgm:t>
        <a:bodyPr/>
        <a:lstStyle/>
        <a:p>
          <a:endParaRPr lang="ru-RU"/>
        </a:p>
      </dgm:t>
    </dgm:pt>
    <dgm:pt modelId="{3215FA3D-F262-4DB0-9E50-C683E2132CE7}" type="pres">
      <dgm:prSet presAssocID="{CF9876B2-4413-426C-8ED4-0F2A7782B2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24254-CE1F-40A8-92EB-F9321B2F23F6}" type="pres">
      <dgm:prSet presAssocID="{89B574C2-224E-41B7-BCC2-9D5A748A2A20}" presName="composite" presStyleCnt="0"/>
      <dgm:spPr/>
    </dgm:pt>
    <dgm:pt modelId="{C81B09AA-6A83-46FC-87D3-A8F077B4D635}" type="pres">
      <dgm:prSet presAssocID="{89B574C2-224E-41B7-BCC2-9D5A748A2A20}" presName="parTx" presStyleLbl="alignNode1" presStyleIdx="0" presStyleCnt="3" custLinFactNeighborX="-103" custLinFactNeighborY="-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D397C-304F-4791-97FE-D9CB0DFB4D22}" type="pres">
      <dgm:prSet presAssocID="{89B574C2-224E-41B7-BCC2-9D5A748A2A20}" presName="desTx" presStyleLbl="alignAccFollowNode1" presStyleIdx="0" presStyleCnt="3" custLinFactNeighborX="-103" custLinFactNeighborY="17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2FEAF-2539-45BB-8964-85B3B7A4D085}" type="pres">
      <dgm:prSet presAssocID="{67D89760-CA9D-4A4B-BE6B-DAC87BC4534F}" presName="space" presStyleCnt="0"/>
      <dgm:spPr/>
    </dgm:pt>
    <dgm:pt modelId="{7562479B-6FD5-46B5-9FFD-E4D60E2CB123}" type="pres">
      <dgm:prSet presAssocID="{3B009E64-7E82-43E8-8B5A-6F9E755E1C8F}" presName="composite" presStyleCnt="0"/>
      <dgm:spPr/>
    </dgm:pt>
    <dgm:pt modelId="{581A668D-3C5B-488A-88D9-0053E5EBB585}" type="pres">
      <dgm:prSet presAssocID="{3B009E64-7E82-43E8-8B5A-6F9E755E1C8F}" presName="parTx" presStyleLbl="alignNode1" presStyleIdx="1" presStyleCnt="3" custLinFactNeighborX="394" custLinFactNeighborY="-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7A393-8F7F-4642-9EEE-E7914EB41F26}" type="pres">
      <dgm:prSet presAssocID="{3B009E64-7E82-43E8-8B5A-6F9E755E1C8F}" presName="desTx" presStyleLbl="alignAccFollowNode1" presStyleIdx="1" presStyleCnt="3" custLinFactNeighborX="593" custLinFactNeighborY="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585F8-76A1-4D3D-97C7-472D2DC4AEEE}" type="pres">
      <dgm:prSet presAssocID="{FEC16C1E-F29A-4011-8634-9A46E35A6B53}" presName="space" presStyleCnt="0"/>
      <dgm:spPr/>
    </dgm:pt>
    <dgm:pt modelId="{69ED81CD-E0EA-400F-85DB-917E23BBECE9}" type="pres">
      <dgm:prSet presAssocID="{BCF7A4DF-FDA8-4757-9F48-02317AF9DF22}" presName="composite" presStyleCnt="0"/>
      <dgm:spPr/>
    </dgm:pt>
    <dgm:pt modelId="{B554C733-A4EA-4870-AE44-367FCEAB9070}" type="pres">
      <dgm:prSet presAssocID="{BCF7A4DF-FDA8-4757-9F48-02317AF9DF22}" presName="parTx" presStyleLbl="alignNode1" presStyleIdx="2" presStyleCnt="3" custLinFactNeighborX="-1068" custLinFactNeighborY="13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432BD-59C5-4729-9A99-D4ABD37B7985}" type="pres">
      <dgm:prSet presAssocID="{BCF7A4DF-FDA8-4757-9F48-02317AF9DF2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37025-2D8C-411B-B5A2-E651CD214F35}" type="presOf" srcId="{9D397C6E-D64A-45D8-94BA-54D8140AD7C8}" destId="{A7B7A393-8F7F-4642-9EEE-E7914EB41F26}" srcOrd="0" destOrd="1" presId="urn:microsoft.com/office/officeart/2005/8/layout/hList1"/>
    <dgm:cxn modelId="{13F147E5-23F2-4C75-A06F-76368F0A3E9A}" srcId="{BCF7A4DF-FDA8-4757-9F48-02317AF9DF22}" destId="{FB70A9E8-14A3-45FE-8521-FA0270AAF7BD}" srcOrd="2" destOrd="0" parTransId="{6CBAA995-67DE-43A7-8999-E8D2B788067F}" sibTransId="{3751BF29-BF75-482E-84C0-084937C4BC3B}"/>
    <dgm:cxn modelId="{6AF3E133-CC62-4446-AF82-48579C2D2666}" srcId="{BCF7A4DF-FDA8-4757-9F48-02317AF9DF22}" destId="{C48F4A51-E7B5-492A-8463-D14B6EF8FE7A}" srcOrd="0" destOrd="0" parTransId="{EEE3ECB2-F929-4EC6-AF85-1ABFE5551883}" sibTransId="{A09F4176-9B9D-4832-AE3E-D1640AE8F8AA}"/>
    <dgm:cxn modelId="{199B7805-6BAE-418C-A871-94D25E9FB696}" type="presOf" srcId="{C48F4A51-E7B5-492A-8463-D14B6EF8FE7A}" destId="{6A5432BD-59C5-4729-9A99-D4ABD37B7985}" srcOrd="0" destOrd="0" presId="urn:microsoft.com/office/officeart/2005/8/layout/hList1"/>
    <dgm:cxn modelId="{6F9C87BB-B390-48D7-AA98-4CF8CBE62363}" type="presOf" srcId="{FB70A9E8-14A3-45FE-8521-FA0270AAF7BD}" destId="{6A5432BD-59C5-4729-9A99-D4ABD37B7985}" srcOrd="0" destOrd="2" presId="urn:microsoft.com/office/officeart/2005/8/layout/hList1"/>
    <dgm:cxn modelId="{486BEC72-6F03-4235-8239-B5F353021F15}" srcId="{CF9876B2-4413-426C-8ED4-0F2A7782B271}" destId="{BCF7A4DF-FDA8-4757-9F48-02317AF9DF22}" srcOrd="2" destOrd="0" parTransId="{9ECFD6DE-3C4E-4E6E-9946-09A5BA609245}" sibTransId="{1DDF78C6-138A-4FBC-86FB-BEC970A62C5C}"/>
    <dgm:cxn modelId="{13BA155B-8487-4B01-A1CA-1A06348C2836}" srcId="{3B009E64-7E82-43E8-8B5A-6F9E755E1C8F}" destId="{9D397C6E-D64A-45D8-94BA-54D8140AD7C8}" srcOrd="1" destOrd="0" parTransId="{913DB43E-1EAE-4E51-BC16-5AE28986C562}" sibTransId="{366AF97B-2AA2-419C-9825-865489EF466A}"/>
    <dgm:cxn modelId="{8B4E79B6-D53F-4A40-864A-160365398E39}" type="presOf" srcId="{586CAE96-9E1A-4554-8638-9444D08416C1}" destId="{6A5432BD-59C5-4729-9A99-D4ABD37B7985}" srcOrd="0" destOrd="1" presId="urn:microsoft.com/office/officeart/2005/8/layout/hList1"/>
    <dgm:cxn modelId="{2C90DFEA-46F2-4604-ACFC-8CF5A647B340}" srcId="{CF9876B2-4413-426C-8ED4-0F2A7782B271}" destId="{3B009E64-7E82-43E8-8B5A-6F9E755E1C8F}" srcOrd="1" destOrd="0" parTransId="{4C4065CD-C042-40C7-97F3-C928EC3EE22C}" sibTransId="{FEC16C1E-F29A-4011-8634-9A46E35A6B53}"/>
    <dgm:cxn modelId="{F9BF805D-FF41-4917-AD7A-8D4CAA22DB8C}" type="presOf" srcId="{CF9876B2-4413-426C-8ED4-0F2A7782B271}" destId="{3215FA3D-F262-4DB0-9E50-C683E2132CE7}" srcOrd="0" destOrd="0" presId="urn:microsoft.com/office/officeart/2005/8/layout/hList1"/>
    <dgm:cxn modelId="{5EA7B6AB-08C1-41BE-9260-1FB21287F8E5}" type="presOf" srcId="{B17AB89E-085A-4C0F-8308-6370BB50BE76}" destId="{3DDD397C-304F-4791-97FE-D9CB0DFB4D22}" srcOrd="0" destOrd="0" presId="urn:microsoft.com/office/officeart/2005/8/layout/hList1"/>
    <dgm:cxn modelId="{581558BB-1BE0-4818-9FF4-D99242C8C56E}" type="presOf" srcId="{89B574C2-224E-41B7-BCC2-9D5A748A2A20}" destId="{C81B09AA-6A83-46FC-87D3-A8F077B4D635}" srcOrd="0" destOrd="0" presId="urn:microsoft.com/office/officeart/2005/8/layout/hList1"/>
    <dgm:cxn modelId="{6EF96829-2CC6-4BDE-90BD-FF3733C3CCF4}" srcId="{CF9876B2-4413-426C-8ED4-0F2A7782B271}" destId="{89B574C2-224E-41B7-BCC2-9D5A748A2A20}" srcOrd="0" destOrd="0" parTransId="{4498D8E8-1B67-4941-B4D0-BC28F6A278C5}" sibTransId="{67D89760-CA9D-4A4B-BE6B-DAC87BC4534F}"/>
    <dgm:cxn modelId="{D5AFCCF5-B23D-4830-ADD7-A7F16733C88C}" srcId="{BCF7A4DF-FDA8-4757-9F48-02317AF9DF22}" destId="{586CAE96-9E1A-4554-8638-9444D08416C1}" srcOrd="1" destOrd="0" parTransId="{323106CB-4C20-4A43-837A-35EB30056E87}" sibTransId="{CED82043-26A5-4248-A2D4-42BA62EA697C}"/>
    <dgm:cxn modelId="{54E5F75B-FE00-4D1D-BEE1-9327B0EEEECD}" type="presOf" srcId="{3B009E64-7E82-43E8-8B5A-6F9E755E1C8F}" destId="{581A668D-3C5B-488A-88D9-0053E5EBB585}" srcOrd="0" destOrd="0" presId="urn:microsoft.com/office/officeart/2005/8/layout/hList1"/>
    <dgm:cxn modelId="{ED50F65A-D851-4951-AFD5-E98D7733AEF0}" type="presOf" srcId="{BCF7A4DF-FDA8-4757-9F48-02317AF9DF22}" destId="{B554C733-A4EA-4870-AE44-367FCEAB9070}" srcOrd="0" destOrd="0" presId="urn:microsoft.com/office/officeart/2005/8/layout/hList1"/>
    <dgm:cxn modelId="{F135A6A9-9553-4582-9723-2B84EAE729EC}" type="presOf" srcId="{5E82AFF7-3F1A-4948-8703-1CC28B6151D8}" destId="{A7B7A393-8F7F-4642-9EEE-E7914EB41F26}" srcOrd="0" destOrd="0" presId="urn:microsoft.com/office/officeart/2005/8/layout/hList1"/>
    <dgm:cxn modelId="{EEF7419B-0546-4F25-BC9B-937C09405739}" srcId="{89B574C2-224E-41B7-BCC2-9D5A748A2A20}" destId="{B17AB89E-085A-4C0F-8308-6370BB50BE76}" srcOrd="0" destOrd="0" parTransId="{6020F36E-A690-4BA8-9656-D7BE6126464F}" sibTransId="{9FD7CEE7-9FF4-4C6D-925E-99D8FB888C20}"/>
    <dgm:cxn modelId="{4CBC88E5-466F-4DD7-9902-AF93529802A1}" srcId="{3B009E64-7E82-43E8-8B5A-6F9E755E1C8F}" destId="{5E82AFF7-3F1A-4948-8703-1CC28B6151D8}" srcOrd="0" destOrd="0" parTransId="{BE58B38C-BA70-4A43-9DA8-95DE7108749A}" sibTransId="{E7C0DDBE-99BD-414B-B7DF-6A7B7D5154C2}"/>
    <dgm:cxn modelId="{BD001D4F-AD2D-4CD4-88FD-DD01A780F0BC}" type="presParOf" srcId="{3215FA3D-F262-4DB0-9E50-C683E2132CE7}" destId="{1AC24254-CE1F-40A8-92EB-F9321B2F23F6}" srcOrd="0" destOrd="0" presId="urn:microsoft.com/office/officeart/2005/8/layout/hList1"/>
    <dgm:cxn modelId="{EF5400D4-5FFA-4EEB-9A79-28A394B7593D}" type="presParOf" srcId="{1AC24254-CE1F-40A8-92EB-F9321B2F23F6}" destId="{C81B09AA-6A83-46FC-87D3-A8F077B4D635}" srcOrd="0" destOrd="0" presId="urn:microsoft.com/office/officeart/2005/8/layout/hList1"/>
    <dgm:cxn modelId="{DFBCA019-D2EE-405C-B655-CD746B05C288}" type="presParOf" srcId="{1AC24254-CE1F-40A8-92EB-F9321B2F23F6}" destId="{3DDD397C-304F-4791-97FE-D9CB0DFB4D22}" srcOrd="1" destOrd="0" presId="urn:microsoft.com/office/officeart/2005/8/layout/hList1"/>
    <dgm:cxn modelId="{2ED7B2E9-957D-4662-8B94-DCD21B99C3BF}" type="presParOf" srcId="{3215FA3D-F262-4DB0-9E50-C683E2132CE7}" destId="{7DF2FEAF-2539-45BB-8964-85B3B7A4D085}" srcOrd="1" destOrd="0" presId="urn:microsoft.com/office/officeart/2005/8/layout/hList1"/>
    <dgm:cxn modelId="{6D94B491-4FFC-481F-993B-2455C3A49522}" type="presParOf" srcId="{3215FA3D-F262-4DB0-9E50-C683E2132CE7}" destId="{7562479B-6FD5-46B5-9FFD-E4D60E2CB123}" srcOrd="2" destOrd="0" presId="urn:microsoft.com/office/officeart/2005/8/layout/hList1"/>
    <dgm:cxn modelId="{4A84BBB3-561F-4E7F-978E-11F99E9ADCB4}" type="presParOf" srcId="{7562479B-6FD5-46B5-9FFD-E4D60E2CB123}" destId="{581A668D-3C5B-488A-88D9-0053E5EBB585}" srcOrd="0" destOrd="0" presId="urn:microsoft.com/office/officeart/2005/8/layout/hList1"/>
    <dgm:cxn modelId="{99C7E99D-0D61-4239-886D-4E4ACCCE7303}" type="presParOf" srcId="{7562479B-6FD5-46B5-9FFD-E4D60E2CB123}" destId="{A7B7A393-8F7F-4642-9EEE-E7914EB41F26}" srcOrd="1" destOrd="0" presId="urn:microsoft.com/office/officeart/2005/8/layout/hList1"/>
    <dgm:cxn modelId="{36F3344F-BD5B-4313-8E22-30E6B91506E9}" type="presParOf" srcId="{3215FA3D-F262-4DB0-9E50-C683E2132CE7}" destId="{8AB585F8-76A1-4D3D-97C7-472D2DC4AEEE}" srcOrd="3" destOrd="0" presId="urn:microsoft.com/office/officeart/2005/8/layout/hList1"/>
    <dgm:cxn modelId="{B659B232-38A5-4781-8718-F0185EC14489}" type="presParOf" srcId="{3215FA3D-F262-4DB0-9E50-C683E2132CE7}" destId="{69ED81CD-E0EA-400F-85DB-917E23BBECE9}" srcOrd="4" destOrd="0" presId="urn:microsoft.com/office/officeart/2005/8/layout/hList1"/>
    <dgm:cxn modelId="{3405480E-7E93-435F-8D99-EF81272871E0}" type="presParOf" srcId="{69ED81CD-E0EA-400F-85DB-917E23BBECE9}" destId="{B554C733-A4EA-4870-AE44-367FCEAB9070}" srcOrd="0" destOrd="0" presId="urn:microsoft.com/office/officeart/2005/8/layout/hList1"/>
    <dgm:cxn modelId="{FF58148F-D5F5-45EC-ACAE-0DF014478B9B}" type="presParOf" srcId="{69ED81CD-E0EA-400F-85DB-917E23BBECE9}" destId="{6A5432BD-59C5-4729-9A99-D4ABD37B7985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59519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ea typeface="Futura PT" charset="0"/>
                <a:cs typeface="Times New Roman" pitchFamily="18" charset="0"/>
              </a:rPr>
              <a:t>Название </a:t>
            </a:r>
            <a:r>
              <a:rPr lang="ru-RU" sz="1600" b="1" dirty="0" smtClean="0">
                <a:latin typeface="Times New Roman" pitchFamily="18" charset="0"/>
                <a:ea typeface="Futura PT" charset="0"/>
                <a:cs typeface="Times New Roman" pitchFamily="18" charset="0"/>
              </a:rPr>
              <a:t>проекта:</a:t>
            </a:r>
            <a:endParaRPr lang="ru-RU" sz="1600" b="1" dirty="0">
              <a:latin typeface="Times New Roman" pitchFamily="18" charset="0"/>
              <a:ea typeface="Futura PT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ea typeface="Futura PT" charset="0"/>
                <a:cs typeface="Times New Roman" pitchFamily="18" charset="0"/>
              </a:rPr>
              <a:t>«Оптимизация процесса проведения консультаций для родителей (законных представителей) обучающихся»</a:t>
            </a:r>
            <a:endParaRPr lang="ru-RU" sz="1600" b="1" dirty="0">
              <a:latin typeface="Times New Roman" pitchFamily="18" charset="0"/>
              <a:ea typeface="Futura PT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14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1400" b="1" dirty="0" smtClean="0">
              <a:latin typeface="Times New Roman" pitchFamily="18" charset="0"/>
              <a:ea typeface="Futura PT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ea typeface="Futura PT" charset="0"/>
                <a:cs typeface="Times New Roman" pitchFamily="18" charset="0"/>
              </a:rPr>
              <a:t>Автор: заведующий Л.В. Белоусова</a:t>
            </a:r>
          </a:p>
          <a:p>
            <a:endParaRPr lang="ru-RU" sz="1400" b="1" dirty="0" smtClean="0">
              <a:latin typeface="Times New Roman" pitchFamily="18" charset="0"/>
              <a:ea typeface="Futura PT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ea typeface="Futura PT" charset="0"/>
              <a:cs typeface="Times New Roman" pitchFamily="18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A6D10BC-4F8E-4BA6-AECD-CC312AF43C88}"/>
              </a:ext>
            </a:extLst>
          </p:cNvPr>
          <p:cNvSpPr/>
          <p:nvPr/>
        </p:nvSpPr>
        <p:spPr>
          <a:xfrm>
            <a:off x="2104372" y="375781"/>
            <a:ext cx="4558978" cy="121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34 «Красная шапочка»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3348" y="3613666"/>
            <a:ext cx="2765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Команда проекта: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6206" y="3659833"/>
            <a:ext cx="5598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Е.С. Андреева -  старший воспитатель; А.В. Попова - воспитатель;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Ляра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Н.А.- учитель-логопед.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4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40795794"/>
              </p:ext>
            </p:extLst>
          </p:nvPr>
        </p:nvGraphicFramePr>
        <p:xfrm>
          <a:off x="2267743" y="1772816"/>
          <a:ext cx="6462897" cy="36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3400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  <a:p>
            <a:r>
              <a:rPr lang="ru-RU" sz="1400" b="1" dirty="0" smtClean="0">
                <a:latin typeface="Times New Roman" pitchFamily="18" charset="0"/>
                <a:ea typeface="Futura PT" charset="0"/>
                <a:cs typeface="Times New Roman" pitchFamily="18" charset="0"/>
              </a:rPr>
              <a:t>                    «Оптимизация процесса проведения консультаций для родителей (законных представителей) обучающихся»</a:t>
            </a:r>
            <a:endParaRPr lang="ru-RU" sz="1400" b="1" dirty="0">
              <a:latin typeface="Times New Roman" pitchFamily="18" charset="0"/>
              <a:ea typeface="Futura PT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49370" y="821100"/>
            <a:ext cx="5694630" cy="1588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103" y="986811"/>
            <a:ext cx="590587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Заказчик: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начальник управления образования администрации Осинниковского городского округа Н.П.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Цибина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Процесс: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дистанционное консультирование родителей (законных представителей) обучающихся 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Границы процесса: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составления плана проведения консультаций до проведения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онлайн-консультаций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Белоусова Любовь Васильевна, заведующий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Команда проекта: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Е.С. Андреева -  старший воспитатель; А.В. Попова - воспитатель;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Ляра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Н.А. - учитель-логопед.</a:t>
            </a:r>
          </a:p>
          <a:p>
            <a:pPr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Цели и эффекты :                                                      Текущий п.          Целевой п.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Наименование  цели, ед.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               130/200 минут           50/70 минут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«Сокращение длительности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процесса информирования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консультирования родителей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(законных представителей) обучающихся»                                  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7103" y="4218465"/>
            <a:ext cx="1161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Эффекты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103" y="4635374"/>
            <a:ext cx="4692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Сокращение временных потерь для образовательной организации и потребителей услуг.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 Повышение  уровня удовлетворенности  родителей (законных представителей) качеством выполняемой услуги.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 Увеличение количества потребителей услуги.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1748" y="986811"/>
            <a:ext cx="1733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Обоснование: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126381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1.Потеря времени в связи с отсутствием руководителя, старшего воспитателя и специалистов ДОУ на месте (совещание, ГПМО т.п.).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1725475"/>
            <a:ext cx="5655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2.Дополнительные временные затраты  родителей (законных представителей) на приход в детский сад для получения консультации.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000" y="2187140"/>
            <a:ext cx="5655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3.Ожидание  родителями (законными представителями) очереди на приём к заведующей, старшему воспитателю, специалисту для получения консультации по тем или иным вопросам.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2833471"/>
            <a:ext cx="5881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4.Отсутствие в ДОУ  благоустроенной зоны ожидания для родителей (законных представителей).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3156636"/>
            <a:ext cx="5881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Отсутствие навигации в ДОУ  кабинетов специалистов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6000" y="3433635"/>
            <a:ext cx="1220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Сроки: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495452" y="3710634"/>
          <a:ext cx="6636192" cy="3058031"/>
        </p:xfrm>
        <a:graphic>
          <a:graphicData uri="http://schemas.openxmlformats.org/drawingml/2006/table">
            <a:tbl>
              <a:tblPr/>
              <a:tblGrid>
                <a:gridCol w="3177714"/>
                <a:gridCol w="1867849"/>
                <a:gridCol w="1590629"/>
              </a:tblGrid>
              <a:tr h="229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этапа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Дата начала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Дата окончания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 Согласование паспорта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лин-проекта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07.04.2021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13.04.2021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Картирование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текущего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состояния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14.04.2021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30.04.2021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 Анализ проблем и потерь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04.05.2021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06.05.2021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 Составление карты целевого состояния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07.05.2021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14.05.2021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 Разработка плана мероприятий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17.05.2021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19.05.2021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 Защита плана мероприятий перед заказчиком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20.05.2021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20.05.2021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 Внедрение улучшений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21.05.2021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21.06.2021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8. Мониторинг результатов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22.06.2021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09.07.2021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9. Закрытие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лин-проекта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12.07.2021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14.07.2021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10.  Мониторинг стабильности достигнутых результатов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15.07.2021г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15.09.2021 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851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179233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3272533" y="1331387"/>
            <a:ext cx="603430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Futura PT" charset="0"/>
                <a:cs typeface="Times New Roman" pitchFamily="18" charset="0"/>
              </a:rPr>
              <a:t>Заведующий Л.В. Белоусова 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600" smtClean="0">
                <a:ln w="63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проекта  </a:t>
            </a:r>
            <a:endParaRPr lang="ru-RU" sz="1600" dirty="0">
              <a:ln w="63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5526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359230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460DD9B-1A47-4970-8E35-BA03AC0AF984}"/>
              </a:ext>
            </a:extLst>
          </p:cNvPr>
          <p:cNvSpPr/>
          <p:nvPr/>
        </p:nvSpPr>
        <p:spPr>
          <a:xfrm>
            <a:off x="2339752" y="2793304"/>
            <a:ext cx="3391092" cy="339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Е.С. Андреева -  старший воспитатель</a:t>
            </a:r>
            <a:endParaRPr lang="ru-RU" sz="1400" b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Futura P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8C7F769-CDC1-43A8-B80A-AD97645B01E1}"/>
              </a:ext>
            </a:extLst>
          </p:cNvPr>
          <p:cNvSpPr/>
          <p:nvPr/>
        </p:nvSpPr>
        <p:spPr>
          <a:xfrm>
            <a:off x="2339751" y="3824894"/>
            <a:ext cx="3067895" cy="299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Ляра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 - учитель-логопед</a:t>
            </a:r>
            <a:endParaRPr lang="ru-RU" sz="1400" b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Futura PT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A202317A-8074-42D6-9FA8-B22FACD2D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085" y="2498750"/>
            <a:ext cx="552706" cy="63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E77D10-E89D-4304-8E1B-012F09915305}"/>
              </a:ext>
            </a:extLst>
          </p:cNvPr>
          <p:cNvSpPr/>
          <p:nvPr/>
        </p:nvSpPr>
        <p:spPr>
          <a:xfrm>
            <a:off x="7611732" y="2761947"/>
            <a:ext cx="3645074" cy="3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А.В. Попова - воспитатель</a:t>
            </a:r>
            <a:endParaRPr lang="ru-RU" sz="1400" b="1" dirty="0">
              <a:solidFill>
                <a:schemeClr val="tx1"/>
              </a:solidFill>
              <a:latin typeface="Futura PT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38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2341" y="1048883"/>
            <a:ext cx="420687" cy="2043065"/>
          </a:xfrm>
          <a:prstGeom prst="rect">
            <a:avLst/>
          </a:prstGeom>
          <a:solidFill>
            <a:srgbClr val="75F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1711"/>
                </a:solidFill>
              </a:rPr>
              <a:t>ВХОД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557196" y="1048883"/>
          <a:ext cx="9546233" cy="168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740077" y="2747963"/>
            <a:ext cx="420687" cy="2009775"/>
          </a:xfrm>
          <a:prstGeom prst="rect">
            <a:avLst/>
          </a:prstGeom>
          <a:solidFill>
            <a:srgbClr val="75F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1711"/>
                </a:solidFill>
              </a:rPr>
              <a:t>ВЫХОД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637220" y="3158496"/>
            <a:ext cx="2851738" cy="604800"/>
            <a:chOff x="28590" y="45878"/>
            <a:chExt cx="2851738" cy="6048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8590" y="45878"/>
              <a:ext cx="2851738" cy="604800"/>
            </a:xfrm>
            <a:prstGeom prst="rect">
              <a:avLst/>
            </a:prstGeom>
            <a:solidFill>
              <a:srgbClr val="A3FC6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8590" y="45878"/>
              <a:ext cx="2851738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Педагоги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14574" y="3091948"/>
            <a:ext cx="2882378" cy="918737"/>
            <a:chOff x="28590" y="-190069"/>
            <a:chExt cx="2882378" cy="84074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9230" y="-190069"/>
              <a:ext cx="2851738" cy="604800"/>
            </a:xfrm>
            <a:prstGeom prst="rect">
              <a:avLst/>
            </a:prstGeom>
            <a:solidFill>
              <a:srgbClr val="A3FC6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8590" y="-190069"/>
              <a:ext cx="2851738" cy="840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Педагоги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634963" y="3815569"/>
            <a:ext cx="2851738" cy="922320"/>
            <a:chOff x="0" y="657335"/>
            <a:chExt cx="2851738" cy="92232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657335"/>
              <a:ext cx="2851738" cy="922320"/>
            </a:xfrm>
            <a:prstGeom prst="rect">
              <a:avLst/>
            </a:prstGeom>
            <a:solidFill>
              <a:srgbClr val="C2FD95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0" y="657335"/>
              <a:ext cx="2851738" cy="92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Назначение времени консультирования родителям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              10/15 минут</a:t>
              </a:r>
              <a:endParaRPr lang="ru-RU" sz="1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888339" y="3763296"/>
            <a:ext cx="2908613" cy="974593"/>
            <a:chOff x="-26236" y="366376"/>
            <a:chExt cx="2908613" cy="97459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-26236" y="366376"/>
              <a:ext cx="2851738" cy="922320"/>
            </a:xfrm>
            <a:prstGeom prst="rect">
              <a:avLst/>
            </a:prstGeom>
            <a:solidFill>
              <a:srgbClr val="C2FD95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30639" y="418649"/>
              <a:ext cx="2851738" cy="922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Проведение консультирования родителей  20</a:t>
              </a:r>
              <a:r>
                <a:rPr lang="ru-RU" sz="1500" kern="1200" dirty="0" smtClean="0">
                  <a:latin typeface="Times New Roman" pitchFamily="18" charset="0"/>
                  <a:cs typeface="Times New Roman" pitchFamily="18" charset="0"/>
                </a:rPr>
                <a:t> /35 минут</a:t>
              </a:r>
              <a:endParaRPr lang="ru-RU" sz="1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>
            <a:off x="4486701" y="1702952"/>
            <a:ext cx="401638" cy="484188"/>
          </a:xfrm>
          <a:prstGeom prst="rightArrow">
            <a:avLst/>
          </a:prstGeom>
          <a:solidFill>
            <a:srgbClr val="FF1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>
            <a:off x="11102975" y="1714500"/>
            <a:ext cx="401638" cy="484188"/>
          </a:xfrm>
          <a:prstGeom prst="rightArrow">
            <a:avLst/>
          </a:prstGeom>
          <a:solidFill>
            <a:srgbClr val="FF1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7796952" y="1712992"/>
            <a:ext cx="401638" cy="484188"/>
          </a:xfrm>
          <a:prstGeom prst="rightArrow">
            <a:avLst/>
          </a:prstGeom>
          <a:solidFill>
            <a:srgbClr val="FF1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4512937" y="3792541"/>
            <a:ext cx="401638" cy="484188"/>
          </a:xfrm>
          <a:prstGeom prst="rightArrow">
            <a:avLst/>
          </a:prstGeom>
          <a:solidFill>
            <a:srgbClr val="FF1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510257" y="3322622"/>
            <a:ext cx="2987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(время протекания процесса)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130 мин. 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200 мин.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16871" y="5168271"/>
            <a:ext cx="6258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Потеря времени в связи с отсутствием руководителя, старшего воспитателя и специалистов ДОУ на месте (совещание, ГПМО т.п.).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6871" y="5629936"/>
            <a:ext cx="6020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2.Дополнительные временные затраты  родителей (законных представителей) на приход в детский сад для получения консультации</a:t>
            </a:r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16871" y="6091601"/>
            <a:ext cx="591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3.Ожидание  родителями (законными представителями) очереди на приём к заведующей, старшему воспитателю, специалисту для получения консультации по тем или иным вопросам.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96134" y="5168271"/>
            <a:ext cx="5395866" cy="4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4.Отсутствие в ДОУ  благоустроенной зоны ожидания для родителей (законных представителей).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96134" y="5643823"/>
            <a:ext cx="41241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Отсутствие навигации в ДОУ  кабинетов специалистов.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ятно 1 50"/>
          <p:cNvSpPr/>
          <p:nvPr/>
        </p:nvSpPr>
        <p:spPr>
          <a:xfrm>
            <a:off x="-127772" y="4821765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34" name="Пятно 1 33"/>
          <p:cNvSpPr/>
          <p:nvPr/>
        </p:nvSpPr>
        <p:spPr>
          <a:xfrm>
            <a:off x="-127772" y="5567099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35" name="Пятно 1 34"/>
          <p:cNvSpPr/>
          <p:nvPr/>
        </p:nvSpPr>
        <p:spPr>
          <a:xfrm>
            <a:off x="-121437" y="6091601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36" name="Пятно 1 35"/>
          <p:cNvSpPr/>
          <p:nvPr/>
        </p:nvSpPr>
        <p:spPr>
          <a:xfrm>
            <a:off x="6137526" y="5398589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39" name="Пятно 1 38"/>
          <p:cNvSpPr/>
          <p:nvPr/>
        </p:nvSpPr>
        <p:spPr>
          <a:xfrm>
            <a:off x="5919518" y="4874087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40" name="Пятно 1 39"/>
          <p:cNvSpPr/>
          <p:nvPr/>
        </p:nvSpPr>
        <p:spPr>
          <a:xfrm>
            <a:off x="8510257" y="812499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2202231" y="702377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6" name="Пятно 1 45"/>
          <p:cNvSpPr/>
          <p:nvPr/>
        </p:nvSpPr>
        <p:spPr>
          <a:xfrm>
            <a:off x="3078847" y="812499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2" name="Пятно 1 51"/>
          <p:cNvSpPr/>
          <p:nvPr/>
        </p:nvSpPr>
        <p:spPr>
          <a:xfrm>
            <a:off x="1198912" y="1048883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3" name="Пятно 1 52"/>
          <p:cNvSpPr/>
          <p:nvPr/>
        </p:nvSpPr>
        <p:spPr>
          <a:xfrm>
            <a:off x="1705428" y="722177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54" name="Пятно 1 53"/>
          <p:cNvSpPr/>
          <p:nvPr/>
        </p:nvSpPr>
        <p:spPr>
          <a:xfrm>
            <a:off x="9386873" y="812499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5" name="Пятно 1 54"/>
          <p:cNvSpPr/>
          <p:nvPr/>
        </p:nvSpPr>
        <p:spPr>
          <a:xfrm>
            <a:off x="10226359" y="812499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6" name="Пятно 1 55"/>
          <p:cNvSpPr/>
          <p:nvPr/>
        </p:nvSpPr>
        <p:spPr>
          <a:xfrm>
            <a:off x="10511781" y="1159005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7" name="Пятно 1 56"/>
          <p:cNvSpPr/>
          <p:nvPr/>
        </p:nvSpPr>
        <p:spPr>
          <a:xfrm>
            <a:off x="1196655" y="465993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58" name="Пятно 1 57"/>
          <p:cNvSpPr/>
          <p:nvPr/>
        </p:nvSpPr>
        <p:spPr>
          <a:xfrm>
            <a:off x="4914575" y="2811990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59" name="Пятно 1 58"/>
          <p:cNvSpPr/>
          <p:nvPr/>
        </p:nvSpPr>
        <p:spPr>
          <a:xfrm>
            <a:off x="5699218" y="2656770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60" name="Пятно 1 59"/>
          <p:cNvSpPr/>
          <p:nvPr/>
        </p:nvSpPr>
        <p:spPr>
          <a:xfrm>
            <a:off x="6357826" y="2747963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61" name="Пятно 1 60"/>
          <p:cNvSpPr/>
          <p:nvPr/>
        </p:nvSpPr>
        <p:spPr>
          <a:xfrm>
            <a:off x="6889696" y="2811990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62" name="Пятно 1 61"/>
          <p:cNvSpPr/>
          <p:nvPr/>
        </p:nvSpPr>
        <p:spPr>
          <a:xfrm>
            <a:off x="6796134" y="3317673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196655" y="1048883"/>
            <a:ext cx="420687" cy="2043065"/>
          </a:xfrm>
          <a:prstGeom prst="rect">
            <a:avLst/>
          </a:prstGeom>
          <a:solidFill>
            <a:srgbClr val="75F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1711"/>
                </a:solidFill>
              </a:rPr>
              <a:t>ВХОД</a:t>
            </a:r>
          </a:p>
        </p:txBody>
      </p:sp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xmlns="" id="{FEA94B5E-3ECA-46F3-8242-90F1BA3E4187}"/>
              </a:ext>
            </a:extLst>
          </p:cNvPr>
          <p:cNvSpPr/>
          <p:nvPr/>
        </p:nvSpPr>
        <p:spPr bwMode="auto">
          <a:xfrm>
            <a:off x="-65107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xmlns="" id="{59DC12A3-C1E8-4DAD-AB54-B0A685CCA0A8}"/>
              </a:ext>
            </a:extLst>
          </p:cNvPr>
          <p:cNvSpPr/>
          <p:nvPr/>
        </p:nvSpPr>
        <p:spPr bwMode="auto">
          <a:xfrm>
            <a:off x="1469706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2426F1-1212-4CAB-9D7A-374AC91E8D3D}"/>
              </a:ext>
            </a:extLst>
          </p:cNvPr>
          <p:cNvSpPr/>
          <p:nvPr/>
        </p:nvSpPr>
        <p:spPr>
          <a:xfrm>
            <a:off x="3582444" y="1159005"/>
            <a:ext cx="2755726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D45F780-F234-44EF-A0B3-176E03B021F1}"/>
              </a:ext>
            </a:extLst>
          </p:cNvPr>
          <p:cNvSpPr/>
          <p:nvPr/>
        </p:nvSpPr>
        <p:spPr>
          <a:xfrm>
            <a:off x="3701441" y="1542739"/>
            <a:ext cx="6450904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469C47B-2C08-462A-A103-80CA445B1B4E}"/>
              </a:ext>
            </a:extLst>
          </p:cNvPr>
          <p:cNvSpPr/>
          <p:nvPr/>
        </p:nvSpPr>
        <p:spPr>
          <a:xfrm>
            <a:off x="4346532" y="2391626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6192284-9982-4F4F-8AB3-555BE6A785EA}"/>
              </a:ext>
            </a:extLst>
          </p:cNvPr>
          <p:cNvSpPr/>
          <p:nvPr/>
        </p:nvSpPr>
        <p:spPr>
          <a:xfrm>
            <a:off x="4346532" y="2912223"/>
            <a:ext cx="6701425" cy="970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E5A6370-CD24-4CD9-A71A-C9E5DD12C635}"/>
              </a:ext>
            </a:extLst>
          </p:cNvPr>
          <p:cNvSpPr/>
          <p:nvPr/>
        </p:nvSpPr>
        <p:spPr>
          <a:xfrm>
            <a:off x="5448821" y="4108379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41FFCD0-0C73-46A9-8C88-7733FD3D7449}"/>
              </a:ext>
            </a:extLst>
          </p:cNvPr>
          <p:cNvSpPr/>
          <p:nvPr/>
        </p:nvSpPr>
        <p:spPr>
          <a:xfrm>
            <a:off x="5837129" y="4486598"/>
            <a:ext cx="6200383" cy="2371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837129" y="4495464"/>
            <a:ext cx="604955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1.Потеря времени в связи с отсутствием руководителя, старшего воспитателя и специалистов ДОУ на месте (совещание, ГПМО т.п.).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Дополнительные временные затраты  родителей (законных представителей) на приход в детский сад для получения консультации.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Ожидание  родителями (законными представителями) очереди на приём к заведующей, старшему воспитателю, специалисту для получения консультации по тем или иным вопросам.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в ДОУ  благоустроенной зоны ожидания для родителей (законных представителей).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Отсутствие навигации в ДОУ  кабинетов специалистов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803602" y="5355919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1469706" y="4662907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2951491" y="4821765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3908224" y="5168271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20" name="Пятно 1 19"/>
          <p:cNvSpPr/>
          <p:nvPr/>
        </p:nvSpPr>
        <p:spPr>
          <a:xfrm>
            <a:off x="3078847" y="5861283"/>
            <a:ext cx="876616" cy="6930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4358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</a:t>
            </a:r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целевого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2341" y="1048883"/>
            <a:ext cx="420687" cy="2043065"/>
          </a:xfrm>
          <a:prstGeom prst="rect">
            <a:avLst/>
          </a:prstGeom>
          <a:solidFill>
            <a:srgbClr val="75F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1711"/>
                </a:solidFill>
              </a:rPr>
              <a:t>ВХОД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557196" y="1048883"/>
          <a:ext cx="9546233" cy="168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486701" y="1702952"/>
            <a:ext cx="401638" cy="484188"/>
          </a:xfrm>
          <a:prstGeom prst="rightArrow">
            <a:avLst/>
          </a:prstGeom>
          <a:solidFill>
            <a:srgbClr val="FF1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7796952" y="1712992"/>
            <a:ext cx="401638" cy="484188"/>
          </a:xfrm>
          <a:prstGeom prst="rightArrow">
            <a:avLst/>
          </a:prstGeom>
          <a:solidFill>
            <a:srgbClr val="FF1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510257" y="3322622"/>
            <a:ext cx="2987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(время протекания процесса)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45 мин. 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60 мин.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196655" y="1048883"/>
            <a:ext cx="420687" cy="2043065"/>
          </a:xfrm>
          <a:prstGeom prst="rect">
            <a:avLst/>
          </a:prstGeom>
          <a:solidFill>
            <a:srgbClr val="75F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1711"/>
                </a:solidFill>
              </a:rPr>
              <a:t>ВХОД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1040703" y="916283"/>
            <a:ext cx="420687" cy="2009775"/>
          </a:xfrm>
          <a:prstGeom prst="rect">
            <a:avLst/>
          </a:prstGeom>
          <a:solidFill>
            <a:srgbClr val="75F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1711"/>
                </a:solidFill>
              </a:rPr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55884" y="866919"/>
            <a:ext cx="3324480" cy="629770"/>
          </a:xfrm>
          <a:prstGeom prst="roundRect">
            <a:avLst/>
          </a:prstGeom>
          <a:solidFill>
            <a:srgbClr val="C2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940952" y="1496689"/>
            <a:ext cx="3174181" cy="956800"/>
          </a:xfrm>
          <a:prstGeom prst="roundRect">
            <a:avLst/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времени в связи с отсутствием руководителя, старшего воспитателя и специалистов ДОУ на месте (совещание, ГПМО т.п.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940952" y="2453489"/>
            <a:ext cx="3174181" cy="986828"/>
          </a:xfrm>
          <a:prstGeom prst="roundRect">
            <a:avLst>
              <a:gd name="adj" fmla="val 13955"/>
            </a:avLst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970563" y="5509841"/>
            <a:ext cx="3144570" cy="827585"/>
          </a:xfrm>
          <a:prstGeom prst="roundRect">
            <a:avLst>
              <a:gd name="adj" fmla="val 13955"/>
            </a:avLst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навигации в ДОУ  кабинетов специалистов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940952" y="4581983"/>
            <a:ext cx="3226461" cy="927857"/>
          </a:xfrm>
          <a:prstGeom prst="roundRect">
            <a:avLst>
              <a:gd name="adj" fmla="val 13955"/>
            </a:avLst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940952" y="3444388"/>
            <a:ext cx="3174180" cy="1141666"/>
          </a:xfrm>
          <a:prstGeom prst="roundRect">
            <a:avLst>
              <a:gd name="adj" fmla="val 13955"/>
            </a:avLst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0563" y="2490281"/>
            <a:ext cx="3144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Дополнительные временные затраты  родителей (законных представителей) на приход в детский сад для получения консультации.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0563" y="3444388"/>
            <a:ext cx="320980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Ожидание  родителями (законными представителями) очереди на приём к заведующей, старшему воспитателю, специалисту для получения консультации по тем или иным вопросам.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0563" y="4586054"/>
            <a:ext cx="3144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в ДОУ  благоустроенной зоны ожидания для родителей (законных представителей).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167413" y="1726901"/>
            <a:ext cx="2694380" cy="1278850"/>
          </a:xfrm>
          <a:prstGeom prst="roundRect">
            <a:avLst/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расписание консультаций на месяц. 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184944" y="916283"/>
            <a:ext cx="2624569" cy="629770"/>
          </a:xfrm>
          <a:prstGeom prst="roundRect">
            <a:avLst/>
          </a:prstGeom>
          <a:solidFill>
            <a:srgbClr val="C2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решения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184944" y="4536995"/>
            <a:ext cx="2801212" cy="1223345"/>
          </a:xfrm>
          <a:prstGeom prst="roundRect">
            <a:avLst/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Непосредственное проведение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консультаций.</a:t>
            </a:r>
            <a:endParaRPr lang="ru-RU" sz="1400" dirty="0" smtClean="0">
              <a:solidFill>
                <a:schemeClr val="tx1"/>
              </a:solidFill>
            </a:endParaRPr>
          </a:p>
          <a:p>
            <a:pPr lvl="0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115133" y="3132301"/>
            <a:ext cx="2801212" cy="1223345"/>
          </a:xfrm>
          <a:prstGeom prst="roundRect">
            <a:avLst/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плана консультаций на сайте ДОУ.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7035303" y="975095"/>
            <a:ext cx="1504950" cy="629770"/>
          </a:xfrm>
          <a:prstGeom prst="roundRect">
            <a:avLst/>
          </a:prstGeom>
          <a:solidFill>
            <a:srgbClr val="C2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7187703" y="2138604"/>
            <a:ext cx="1504950" cy="629770"/>
          </a:xfrm>
          <a:prstGeom prst="roundRect">
            <a:avLst/>
          </a:prstGeom>
          <a:solidFill>
            <a:srgbClr val="C2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15/20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187703" y="3444388"/>
            <a:ext cx="1504950" cy="629770"/>
          </a:xfrm>
          <a:prstGeom prst="roundRect">
            <a:avLst/>
          </a:prstGeom>
          <a:solidFill>
            <a:srgbClr val="C2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5/10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187703" y="4880071"/>
            <a:ext cx="1504950" cy="629770"/>
          </a:xfrm>
          <a:prstGeom prst="roundRect">
            <a:avLst/>
          </a:prstGeom>
          <a:solidFill>
            <a:srgbClr val="C2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25/30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8692653" y="975095"/>
            <a:ext cx="1504950" cy="629770"/>
          </a:xfrm>
          <a:prstGeom prst="roundRect">
            <a:avLst/>
          </a:prstGeom>
          <a:solidFill>
            <a:srgbClr val="C2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ФИО, должность ответственного исполнителя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10380741" y="975095"/>
            <a:ext cx="1504950" cy="629770"/>
          </a:xfrm>
          <a:prstGeom prst="roundRect">
            <a:avLst/>
          </a:prstGeom>
          <a:solidFill>
            <a:srgbClr val="C2F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8875791" y="2381062"/>
            <a:ext cx="1504950" cy="973610"/>
          </a:xfrm>
          <a:prstGeom prst="roundRect">
            <a:avLst/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Е.С. Андреева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8989288" y="4095178"/>
            <a:ext cx="1504950" cy="973610"/>
          </a:xfrm>
          <a:prstGeom prst="roundRect">
            <a:avLst/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10498572" y="2381062"/>
            <a:ext cx="1504950" cy="973610"/>
          </a:xfrm>
          <a:prstGeom prst="roundRect">
            <a:avLst/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17.05.21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10635922" y="4099249"/>
            <a:ext cx="1504950" cy="973610"/>
          </a:xfrm>
          <a:prstGeom prst="roundRect">
            <a:avLst/>
          </a:prstGeom>
          <a:solidFill>
            <a:srgbClr val="DCF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14.07.21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92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A68279A2-7DD5-467C-9CB6-CC72367789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796705"/>
          <a:ext cx="10515600" cy="538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-42530"/>
            <a:ext cx="10909899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06617" y="65385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5E05F25-4175-4AA0-B949-6ED42AC1450F}"/>
              </a:ext>
            </a:extLst>
          </p:cNvPr>
          <p:cNvSpPr/>
          <p:nvPr/>
        </p:nvSpPr>
        <p:spPr>
          <a:xfrm>
            <a:off x="1954060" y="137786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43DBE48-A421-440B-8CD1-3AF23EF66071}"/>
              </a:ext>
            </a:extLst>
          </p:cNvPr>
          <p:cNvSpPr/>
          <p:nvPr/>
        </p:nvSpPr>
        <p:spPr>
          <a:xfrm>
            <a:off x="7866345" y="137786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pic>
        <p:nvPicPr>
          <p:cNvPr id="7" name="Рисунок 6" descr="C:\Users\Пользователь\Desktop\БЕРЕЖЛИВЫЕ\Д.с. № 34 Лин-проект № 3\фото для лин проекта № 3\IMG_20210525_073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90" y="1944923"/>
            <a:ext cx="1817370" cy="175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БЕРЕЖЛИВЫЕ\Д.с. № 34 Лин-проект № 3\фото для лин проекта № 3\IMG_20210525_0801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8414" y="2153153"/>
            <a:ext cx="2346960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БЕРЕЖЛИВЫЕ\Д.с. № 34 Лин-проект № 3\фото для лин проекта № 3\IMG_20210520_0727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998" y="4143096"/>
            <a:ext cx="1974566" cy="19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DSC_01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6617" y="4143096"/>
            <a:ext cx="2228757" cy="19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ользователь\Desktop\БЕРЕЖЛИВЫЕ\Д.с. № 34 Лин-проект № 3\фото для лин проекта № 3\IMG-20210520-WA00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2990" y="1905311"/>
            <a:ext cx="2457450" cy="179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БЕРЕЖЛИВЫЕ\Д.с. № 34 Лин-проект № 3\фото для лин проекта № 3\IMG-20210519-WA00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05455" y="2112050"/>
            <a:ext cx="1664970" cy="18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ользователь\Desktop\БЕРЕЖЛИВЫЕ\Д.с. № 34 Лин-проект № 3\фото для лин проекта № 3\IMG-20210520-WA00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7340" y="3913373"/>
            <a:ext cx="1339005" cy="18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АНДРЕЕВА\ДОКУМЕНТЫ 2020-2021 год\ВАЖНО 2020-21г\ГПМО 20-21\ГПМО апрель\Д.с. №4_ ГПМО_для Вокиной К.Е\IMG_20210121_11324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00440" y="4315207"/>
            <a:ext cx="2030730" cy="15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657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922</Words>
  <Application>Microsoft Office PowerPoint</Application>
  <PresentationFormat>Произвольный</PresentationFormat>
  <Paragraphs>189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120</cp:revision>
  <dcterms:created xsi:type="dcterms:W3CDTF">2019-04-02T07:58:05Z</dcterms:created>
  <dcterms:modified xsi:type="dcterms:W3CDTF">2021-09-24T08:26:26Z</dcterms:modified>
</cp:coreProperties>
</file>